
<file path=[Content_Types].xml><?xml version="1.0" encoding="utf-8"?>
<Types xmlns="http://schemas.openxmlformats.org/package/2006/content-types">
  <Default Extension="jpeg" ContentType="image/jpeg"/>
  <Default Extension="mp3" ContentType="audi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87" r:id="rId1"/>
  </p:sldMasterIdLst>
  <p:notesMasterIdLst>
    <p:notesMasterId r:id="rId2"/>
  </p:notesMasterIdLst>
  <p:sldIdLst>
    <p:sldId id="289" r:id="rId3"/>
    <p:sldId id="290" r:id="rId4"/>
    <p:sldId id="269" r:id="rId5"/>
    <p:sldId id="293" r:id="rId6"/>
    <p:sldId id="318" r:id="rId7"/>
    <p:sldId id="295" r:id="rId8"/>
    <p:sldId id="294" r:id="rId9"/>
    <p:sldId id="306" r:id="rId10"/>
    <p:sldId id="308" r:id="rId11"/>
    <p:sldId id="297" r:id="rId12"/>
    <p:sldId id="298" r:id="rId13"/>
    <p:sldId id="319" r:id="rId14"/>
    <p:sldId id="307" r:id="rId15"/>
    <p:sldId id="301" r:id="rId16"/>
    <p:sldId id="316" r:id="rId17"/>
    <p:sldId id="31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90" d="100"/>
          <a:sy n="90" d="100"/>
        </p:scale>
        <p:origin x="120" y="366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CDE6A30-815C-45A4-9365-DBFA8176B82C}" type="datetime1">
              <a:rPr lang="ko-KR" altLang="en-US"/>
              <a:pPr lvl="0">
                <a:defRPr/>
              </a:pPr>
              <a:t>2022-06-07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F97BF0-745D-42EA-8707-7A7FA8CC798D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37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4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9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8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783975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52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microsoft.com/office/2007/relationships/media" Target="../media/media1.mp3"  /><Relationship Id="rId2" Type="http://schemas.openxmlformats.org/officeDocument/2006/relationships/audio" Target="../media/media1.mp3"  /><Relationship Id="rId3" Type="http://schemas.openxmlformats.org/officeDocument/2006/relationships/slideLayout" Target="../slideLayouts/slideLayout2.xml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75747" y="1866901"/>
            <a:ext cx="7513912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요구분석서 작성</a:t>
            </a:r>
            <a:r>
              <a:rPr lang="en-US" altLang="ko-KR" dirty="0"/>
              <a:t>(</a:t>
            </a:r>
            <a:r>
              <a:rPr lang="ko-KR" altLang="en-US" dirty="0"/>
              <a:t>수정본</a:t>
            </a:r>
            <a:r>
              <a:rPr lang="en-US" altLang="ko-KR" dirty="0"/>
              <a:t>)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17745" y="3659606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TEAM-NAME:</a:t>
            </a:r>
            <a:r>
              <a:rPr lang="ko-KR" altLang="en-US" dirty="0"/>
              <a:t>타조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A9FDB56-48D5-4465-8CCC-3F24411E3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612999"/>
              </p:ext>
            </p:extLst>
          </p:nvPr>
        </p:nvGraphicFramePr>
        <p:xfrm>
          <a:off x="7057022" y="3909169"/>
          <a:ext cx="4703428" cy="2788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3858">
                  <a:extLst>
                    <a:ext uri="{9D8B030D-6E8A-4147-A177-3AD203B41FA5}">
                      <a16:colId xmlns:a16="http://schemas.microsoft.com/office/drawing/2014/main" val="2157114281"/>
                    </a:ext>
                  </a:extLst>
                </a:gridCol>
                <a:gridCol w="2839570">
                  <a:extLst>
                    <a:ext uri="{9D8B030D-6E8A-4147-A177-3AD203B41FA5}">
                      <a16:colId xmlns:a16="http://schemas.microsoft.com/office/drawing/2014/main" val="1580412923"/>
                    </a:ext>
                  </a:extLst>
                </a:gridCol>
              </a:tblGrid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팀명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타조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10564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팀장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17101673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김다영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031036"/>
                  </a:ext>
                </a:extLst>
              </a:tr>
              <a:tr h="398340">
                <a:tc rowSpan="3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팀원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altLang="en-US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17100244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이성준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078802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17101531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박명현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742398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16100483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송재근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76455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담당교수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유용환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 교수님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729510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alt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제출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2022.04.06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20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6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프레임</a:t>
            </a:r>
            <a:r>
              <a:rPr lang="en-US" altLang="ko-KR"/>
              <a:t>(</a:t>
            </a:r>
            <a:r>
              <a:rPr lang="ko-KR" altLang="en-US"/>
              <a:t>초기화면</a:t>
            </a:r>
            <a:r>
              <a:rPr lang="en-US" altLang="ko-KR"/>
              <a:t>) </a:t>
            </a:r>
            <a:r>
              <a:rPr lang="ko-KR" altLang="en-US"/>
              <a:t>모듈 구현 예정</a:t>
            </a:r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 rot="0">
            <a:off x="3963797" y="2033306"/>
            <a:ext cx="4264405" cy="3898519"/>
            <a:chOff x="4325922" y="2233833"/>
            <a:chExt cx="3540154" cy="3898519"/>
          </a:xfrm>
        </p:grpSpPr>
        <p:sp>
          <p:nvSpPr>
            <p:cNvPr id="4" name="직사각형 3"/>
            <p:cNvSpPr/>
            <p:nvPr/>
          </p:nvSpPr>
          <p:spPr>
            <a:xfrm>
              <a:off x="4325922" y="2233833"/>
              <a:ext cx="3540154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051379" y="2721114"/>
              <a:ext cx="2632452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000"/>
                <a:t>T E T R I S</a:t>
              </a:r>
              <a:endParaRPr lang="ko-KR" altLang="en-US" sz="40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434665" y="4390274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START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34666" y="4801856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EXIT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In game </a:t>
            </a:r>
            <a:r>
              <a:rPr lang="ko-KR" altLang="en-US"/>
              <a:t>모듈 구현</a:t>
            </a:r>
            <a:r>
              <a:rPr lang="en-US" altLang="ko-KR"/>
              <a:t> </a:t>
            </a:r>
            <a:r>
              <a:rPr lang="ko-KR" altLang="en-US"/>
              <a:t>예정</a:t>
            </a:r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 rot="0">
            <a:off x="3963796" y="2233833"/>
            <a:ext cx="4264405" cy="3898519"/>
            <a:chOff x="4321727" y="2233833"/>
            <a:chExt cx="4264405" cy="3898519"/>
          </a:xfrm>
        </p:grpSpPr>
        <p:sp>
          <p:nvSpPr>
            <p:cNvPr id="27" name="직사각형 26"/>
            <p:cNvSpPr/>
            <p:nvPr/>
          </p:nvSpPr>
          <p:spPr>
            <a:xfrm>
              <a:off x="4321727" y="2233833"/>
              <a:ext cx="4264405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555222" y="2457974"/>
              <a:ext cx="2013358" cy="34478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669872" y="2574503"/>
              <a:ext cx="1784058" cy="321717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748257" y="5172948"/>
              <a:ext cx="1031051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[Next block]</a:t>
              </a:r>
              <a:endParaRPr lang="ko-KR" altLang="en-US" sz="120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25008" y="3302343"/>
              <a:ext cx="1220783" cy="2923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300"/>
                <a:t>←</a:t>
              </a:r>
              <a:r>
                <a:rPr lang="en-US" altLang="ko-KR" sz="1300"/>
                <a:t> : move left</a:t>
              </a:r>
              <a:endParaRPr lang="ko-KR" altLang="en-US" sz="130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714501" y="3590488"/>
              <a:ext cx="1342547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→</a:t>
              </a:r>
              <a:r>
                <a:rPr lang="en-US" altLang="ko-KR" sz="1300"/>
                <a:t> : move right</a:t>
              </a:r>
              <a:endParaRPr lang="ko-KR" altLang="en-US" sz="130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96568" y="3878633"/>
              <a:ext cx="1406667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↑</a:t>
              </a:r>
              <a:r>
                <a:rPr lang="en-US" altLang="ko-KR" sz="1300"/>
                <a:t> : move down</a:t>
              </a:r>
              <a:endParaRPr lang="ko-KR" altLang="en-US" sz="13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83230" y="4208801"/>
              <a:ext cx="143334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↓</a:t>
              </a:r>
              <a:r>
                <a:rPr lang="en-US" altLang="ko-KR" sz="1300"/>
                <a:t> : move rotate</a:t>
              </a:r>
              <a:endParaRPr lang="ko-KR" altLang="en-US" sz="130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711031" y="4531967"/>
              <a:ext cx="179453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SpaceBar : direct down</a:t>
              </a:r>
              <a:endParaRPr lang="ko-KR" altLang="en-US" sz="120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25008" y="4824355"/>
              <a:ext cx="99841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ESC : pause</a:t>
              </a:r>
              <a:endParaRPr lang="ko-KR" altLang="en-US" sz="120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6878310" y="5517770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064229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7243120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425835" y="5519483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Pause </a:t>
            </a:r>
            <a:r>
              <a:rPr lang="ko-KR" altLang="en-US"/>
              <a:t>모듈 구현 예정</a:t>
            </a: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299369" y="3838158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RESUME</a:t>
            </a:r>
            <a:endParaRPr lang="en-US" altLang="ko-KR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99369" y="4351340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MAINMENU</a:t>
            </a:r>
            <a:endParaRPr lang="ko-K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End </a:t>
            </a:r>
            <a:r>
              <a:rPr lang="ko-KR" altLang="en-US"/>
              <a:t>모듈 구현 예정</a:t>
            </a: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110792" y="3163844"/>
            <a:ext cx="1970411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000" b="1"/>
              <a:t>E N D</a:t>
            </a:r>
            <a:endParaRPr lang="ko-KR" altLang="en-US" sz="5000" b="1"/>
          </a:p>
        </p:txBody>
      </p:sp>
      <p:sp>
        <p:nvSpPr>
          <p:cNvPr id="9" name="TextBox 8"/>
          <p:cNvSpPr txBox="1"/>
          <p:nvPr/>
        </p:nvSpPr>
        <p:spPr>
          <a:xfrm>
            <a:off x="5304417" y="4639596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MAINMENU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94312" y="5052514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EXIT</a:t>
            </a:r>
            <a:endParaRPr lang="ko-K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06EE7-46E1-438B-9DC1-DDC4DA6D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</a:t>
            </a:r>
            <a:r>
              <a:rPr lang="en-US" altLang="ko-KR" dirty="0"/>
              <a:t>(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r>
              <a:rPr lang="ko-KR" altLang="en-US" dirty="0"/>
              <a:t> 모듈 구현 예정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7E2EA6C-CA1A-47A8-BE99-937840291CD3}"/>
              </a:ext>
            </a:extLst>
          </p:cNvPr>
          <p:cNvGrpSpPr/>
          <p:nvPr/>
        </p:nvGrpSpPr>
        <p:grpSpPr>
          <a:xfrm>
            <a:off x="1339100" y="2426779"/>
            <a:ext cx="1214300" cy="276836"/>
            <a:chOff x="1457589" y="2459155"/>
            <a:chExt cx="1214300" cy="2768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B30E57-B4F2-40DB-83A3-0000D34459B0}"/>
                </a:ext>
              </a:extLst>
            </p:cNvPr>
            <p:cNvSpPr/>
            <p:nvPr/>
          </p:nvSpPr>
          <p:spPr>
            <a:xfrm>
              <a:off x="1457589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483E0F-F66D-4B75-BA9E-479B35BA9785}"/>
                </a:ext>
              </a:extLst>
            </p:cNvPr>
            <p:cNvSpPr/>
            <p:nvPr/>
          </p:nvSpPr>
          <p:spPr>
            <a:xfrm>
              <a:off x="1770077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3D7F60-6BD5-403E-A5E5-433CA71C67CD}"/>
                </a:ext>
              </a:extLst>
            </p:cNvPr>
            <p:cNvSpPr/>
            <p:nvPr/>
          </p:nvSpPr>
          <p:spPr>
            <a:xfrm>
              <a:off x="2082565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03593C6-5B2B-4680-8763-8074AE627284}"/>
                </a:ext>
              </a:extLst>
            </p:cNvPr>
            <p:cNvSpPr/>
            <p:nvPr/>
          </p:nvSpPr>
          <p:spPr>
            <a:xfrm>
              <a:off x="2395053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7A478-F1DF-4856-8486-B22E7EA67B7D}"/>
              </a:ext>
            </a:extLst>
          </p:cNvPr>
          <p:cNvGrpSpPr/>
          <p:nvPr/>
        </p:nvGrpSpPr>
        <p:grpSpPr>
          <a:xfrm>
            <a:off x="1479609" y="4082161"/>
            <a:ext cx="901812" cy="586048"/>
            <a:chOff x="3684862" y="2288361"/>
            <a:chExt cx="901812" cy="58604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66B5FC-FC0D-46C9-A307-6FE84C324C33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47D4FF0-A2A1-4520-8A74-A10BCF40A34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8C75483-76F4-4A31-B4D1-A627C1CAC2D2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73B0686-4B2D-4B1B-B12C-256F82132AC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F4EEAE1-A05D-47DD-8D8A-BFF3AC2BCEE9}"/>
              </a:ext>
            </a:extLst>
          </p:cNvPr>
          <p:cNvGrpSpPr/>
          <p:nvPr/>
        </p:nvGrpSpPr>
        <p:grpSpPr>
          <a:xfrm>
            <a:off x="1503020" y="3065584"/>
            <a:ext cx="901812" cy="586048"/>
            <a:chOff x="5635299" y="2288361"/>
            <a:chExt cx="901812" cy="58604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8A23C72-65D2-48B5-B355-9FFACDB3D20E}"/>
                </a:ext>
              </a:extLst>
            </p:cNvPr>
            <p:cNvSpPr/>
            <p:nvPr/>
          </p:nvSpPr>
          <p:spPr>
            <a:xfrm>
              <a:off x="5635299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6828BE-2433-40FF-8CD0-E6E11799F165}"/>
                </a:ext>
              </a:extLst>
            </p:cNvPr>
            <p:cNvSpPr/>
            <p:nvPr/>
          </p:nvSpPr>
          <p:spPr>
            <a:xfrm>
              <a:off x="5947787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A29276-52E4-4557-A609-86B49B626D36}"/>
                </a:ext>
              </a:extLst>
            </p:cNvPr>
            <p:cNvSpPr/>
            <p:nvPr/>
          </p:nvSpPr>
          <p:spPr>
            <a:xfrm>
              <a:off x="5947787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6C7BA28-0183-453F-A043-C6D3488A0D1E}"/>
                </a:ext>
              </a:extLst>
            </p:cNvPr>
            <p:cNvSpPr/>
            <p:nvPr/>
          </p:nvSpPr>
          <p:spPr>
            <a:xfrm>
              <a:off x="6260275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AFB96B0-8E13-45F4-9A34-904DFEEB33F1}"/>
              </a:ext>
            </a:extLst>
          </p:cNvPr>
          <p:cNvGrpSpPr/>
          <p:nvPr/>
        </p:nvGrpSpPr>
        <p:grpSpPr>
          <a:xfrm>
            <a:off x="3340906" y="2272173"/>
            <a:ext cx="901812" cy="586048"/>
            <a:chOff x="7585736" y="2288361"/>
            <a:chExt cx="901812" cy="58604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9C6B50-C8C4-4DB9-831C-E996B6540C03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887E9AE-3696-45D4-8998-E6CAB3D77084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2F3C122-B9F7-4EA0-9B75-B3678A079B99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0B3F336-CDAB-4E88-8721-7F9D5C349C5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B7C09D-876F-4840-A1BC-F8DCD31716B9}"/>
              </a:ext>
            </a:extLst>
          </p:cNvPr>
          <p:cNvGrpSpPr/>
          <p:nvPr/>
        </p:nvGrpSpPr>
        <p:grpSpPr>
          <a:xfrm flipH="1">
            <a:off x="3340906" y="4065973"/>
            <a:ext cx="901812" cy="586048"/>
            <a:chOff x="7585736" y="2288361"/>
            <a:chExt cx="901812" cy="58604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E47908-86A6-47CA-8A03-AFB50FBEEFF8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F64837-EFE2-48AF-A16C-563554AF2B5E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917674-749B-4A4B-A78E-82E1F0D060E4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6CF3CFB-A076-4D4B-99C8-31C56C38041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F85351-178D-4AE2-907D-6CC599D6B332}"/>
              </a:ext>
            </a:extLst>
          </p:cNvPr>
          <p:cNvGrpSpPr/>
          <p:nvPr/>
        </p:nvGrpSpPr>
        <p:grpSpPr>
          <a:xfrm flipH="1">
            <a:off x="1503374" y="5082550"/>
            <a:ext cx="921404" cy="586048"/>
            <a:chOff x="3684862" y="2288361"/>
            <a:chExt cx="901812" cy="5860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9E20259-DC5D-47D7-92DB-21438E295B05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2ACCDB1-5939-4FDF-8563-DE52A90A9B5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9DC957F-EE12-4C47-9986-5A22D7490FCE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AD6A1B9-A700-41BD-B57F-68EB134E46D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D608712-3A93-461D-B1C5-A6005EF91A91}"/>
              </a:ext>
            </a:extLst>
          </p:cNvPr>
          <p:cNvGrpSpPr/>
          <p:nvPr/>
        </p:nvGrpSpPr>
        <p:grpSpPr>
          <a:xfrm>
            <a:off x="3340906" y="3210947"/>
            <a:ext cx="579529" cy="571633"/>
            <a:chOff x="5645094" y="3742139"/>
            <a:chExt cx="579529" cy="57163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65A3321-536A-421B-8813-061598CB094D}"/>
                </a:ext>
              </a:extLst>
            </p:cNvPr>
            <p:cNvSpPr/>
            <p:nvPr/>
          </p:nvSpPr>
          <p:spPr>
            <a:xfrm>
              <a:off x="5645094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FE7B7C7-B868-4AF9-BEF5-64E29FAB725B}"/>
                </a:ext>
              </a:extLst>
            </p:cNvPr>
            <p:cNvSpPr/>
            <p:nvPr/>
          </p:nvSpPr>
          <p:spPr>
            <a:xfrm>
              <a:off x="5947787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B58897F-1521-455C-B625-D31D44C2E6DB}"/>
                </a:ext>
              </a:extLst>
            </p:cNvPr>
            <p:cNvSpPr/>
            <p:nvPr/>
          </p:nvSpPr>
          <p:spPr>
            <a:xfrm>
              <a:off x="5947787" y="374240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EA081ED-3175-4443-8FD3-6D23BA45887C}"/>
                </a:ext>
              </a:extLst>
            </p:cNvPr>
            <p:cNvSpPr/>
            <p:nvPr/>
          </p:nvSpPr>
          <p:spPr>
            <a:xfrm>
              <a:off x="5645094" y="3742139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7751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음악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en-US" altLang="ko-KR" sz="1800" dirty="0"/>
              <a:t>‘Atari</a:t>
            </a:r>
            <a:r>
              <a:rPr lang="ko-KR" altLang="en-US" sz="1800" dirty="0"/>
              <a:t> </a:t>
            </a:r>
            <a:r>
              <a:rPr lang="en-US" altLang="ko-KR" sz="1800" dirty="0"/>
              <a:t>Tetris’</a:t>
            </a:r>
            <a:r>
              <a:rPr lang="ko-KR" altLang="en-US" sz="1800" dirty="0"/>
              <a:t> 음악을 첨부하여 게임 구현 예정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ko-KR" altLang="en-US" sz="1800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ACB4E2-F58F-4FF7-BD6C-00CFD9369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731" y="2031236"/>
            <a:ext cx="5612653" cy="3373261"/>
          </a:xfrm>
          <a:prstGeom prst="rect">
            <a:avLst/>
          </a:prstGeom>
        </p:spPr>
      </p:pic>
      <p:pic>
        <p:nvPicPr>
          <p:cNvPr id="12" name="Tetris - Bradinsky">
            <a:hlinkClick r:id="" action="ppaction://media"/>
            <a:extLst>
              <a:ext uri="{FF2B5EF4-FFF2-40B4-BE49-F238E27FC236}">
                <a16:creationId xmlns:a16="http://schemas.microsoft.com/office/drawing/2014/main" id="{BA56A1F2-86BA-420C-AFA3-90053D6EE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9899" y="48696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8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B2AA5-40C6-44E7-9FBB-165EEEAF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783" y="2393199"/>
            <a:ext cx="2640434" cy="1182368"/>
          </a:xfrm>
        </p:spPr>
        <p:txBody>
          <a:bodyPr/>
          <a:lstStyle/>
          <a:p>
            <a:r>
              <a:rPr lang="en-US" altLang="ko-KR" sz="8000" dirty="0"/>
              <a:t>Q&amp;A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165240552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목차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게임시나리오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개발요소 분석 및 개발 내역</a:t>
            </a:r>
            <a:endParaRPr lang="ko-KR" altLang="en-US"/>
          </a:p>
          <a:p>
            <a:pPr marL="514350" lvl="1" indent="-285750">
              <a:buFont typeface="Wingdings"/>
              <a:buChar char="§"/>
              <a:defRPr/>
            </a:pPr>
            <a:r>
              <a:rPr lang="ko-KR" altLang="en-US"/>
              <a:t>모듈</a:t>
            </a:r>
            <a:endParaRPr lang="ko-KR" altLang="en-US"/>
          </a:p>
          <a:p>
            <a:pPr marL="514350" lvl="1" indent="-285750">
              <a:buFont typeface="Wingdings"/>
              <a:buChar char="§"/>
              <a:defRPr/>
            </a:pPr>
            <a:r>
              <a:rPr lang="ko-KR" altLang="en-US"/>
              <a:t>화면 구현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Q&amp;A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게임 시나리오</a:t>
            </a:r>
            <a:br>
              <a:rPr lang="en-US" altLang="ko-KR" dirty="0"/>
            </a:br>
            <a:r>
              <a:rPr lang="en-US" altLang="ko-KR" dirty="0"/>
              <a:t>(Flow Diagram)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DFD(Data</a:t>
            </a:r>
            <a:r>
              <a:rPr lang="ko-KR" altLang="en-US"/>
              <a:t> </a:t>
            </a:r>
            <a:r>
              <a:rPr lang="en-US" altLang="ko-KR"/>
              <a:t>Flow</a:t>
            </a:r>
            <a:r>
              <a:rPr lang="ko-KR" altLang="en-US"/>
              <a:t> </a:t>
            </a:r>
            <a:r>
              <a:rPr lang="en-US" altLang="ko-KR"/>
              <a:t>Diagram)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3000" y="2332026"/>
            <a:ext cx="4167231" cy="356711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자료</a:t>
            </a:r>
            <a:r>
              <a:rPr lang="en-US" altLang="ko-KR"/>
              <a:t> </a:t>
            </a:r>
            <a:r>
              <a:rPr lang="ko-KR" altLang="en-US"/>
              <a:t>흐름도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하나의 체계에서 이루어지는 모든 자료의 흐름을 알기 쉽게 그림으로 나타내기 위하여 사용되는 것</a:t>
            </a:r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49470" t="28990" r="10620" b="14000"/>
          <a:stretch>
            <a:fillRect/>
          </a:stretch>
        </p:blipFill>
        <p:spPr>
          <a:xfrm>
            <a:off x="5553510" y="1989874"/>
            <a:ext cx="4865617" cy="3909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143000" y="0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테트리스 </a:t>
            </a:r>
            <a:r>
              <a:rPr lang="en-US" altLang="ko-KR"/>
              <a:t>DFD</a:t>
            </a:r>
            <a:endParaRPr lang="ko-KR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71123" y="1039614"/>
            <a:ext cx="3449753" cy="5035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 fontScale="90000"/>
          </a:bodyPr>
          <a:lstStyle/>
          <a:p>
            <a:pPr lvl="0" algn="ctr">
              <a:defRPr/>
            </a:pPr>
            <a:r>
              <a:rPr lang="ko-KR" altLang="en-US" dirty="0"/>
              <a:t>개발요소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  <a:br>
              <a:rPr lang="en-US" altLang="ko-KR" dirty="0"/>
            </a:br>
            <a:r>
              <a:rPr lang="ko-KR" altLang="en-US" dirty="0"/>
              <a:t>및</a:t>
            </a:r>
            <a:br>
              <a:rPr lang="en-US" altLang="ko-KR" dirty="0"/>
            </a:br>
            <a:r>
              <a:rPr lang="ko-KR" altLang="en-US" dirty="0"/>
              <a:t>개발내역 </a:t>
            </a:r>
            <a:r>
              <a:rPr lang="en-US" altLang="ko-KR" dirty="0"/>
              <a:t>listing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41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143000" y="394763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테트리스</a:t>
            </a:r>
            <a:r>
              <a:rPr lang="en-US" altLang="ko-KR"/>
              <a:t> </a:t>
            </a:r>
            <a:r>
              <a:rPr lang="ko-KR" altLang="en-US"/>
              <a:t>모듈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2999" y="1755661"/>
            <a:ext cx="9905999" cy="4345611"/>
          </a:xfrm>
        </p:spPr>
        <p:txBody>
          <a:bodyPr/>
          <a:lstStyle/>
          <a:p>
            <a:pPr lvl="0">
              <a:defRPr/>
            </a:pPr>
            <a:r>
              <a:rPr lang="ko-KR" altLang="en-US" sz="1700"/>
              <a:t>메인 모듈</a:t>
            </a:r>
            <a:endParaRPr lang="ko-KR" altLang="en-US" sz="1700"/>
          </a:p>
          <a:p>
            <a:pPr lvl="0">
              <a:defRPr/>
            </a:pPr>
            <a:r>
              <a:rPr lang="ko-KR" altLang="en-US" sz="1700"/>
              <a:t>프레임</a:t>
            </a:r>
            <a:r>
              <a:rPr lang="en-US" altLang="ko-KR" sz="1700"/>
              <a:t>(</a:t>
            </a:r>
            <a:r>
              <a:rPr lang="ko-KR" altLang="en-US" sz="1700"/>
              <a:t>초기화면</a:t>
            </a:r>
            <a:r>
              <a:rPr lang="en-US" altLang="ko-KR" sz="1700"/>
              <a:t>)</a:t>
            </a:r>
            <a:r>
              <a:rPr lang="ko-KR" altLang="en-US" sz="1700"/>
              <a:t> 모듈</a:t>
            </a:r>
            <a:endParaRPr lang="ko-KR" altLang="en-US" sz="1700"/>
          </a:p>
          <a:p>
            <a:pPr lvl="0">
              <a:defRPr/>
            </a:pPr>
            <a:r>
              <a:rPr lang="en-US" altLang="ko-KR" sz="1700"/>
              <a:t>In game</a:t>
            </a:r>
            <a:r>
              <a:rPr lang="ko-KR" altLang="en-US" sz="1700"/>
              <a:t> 모듈</a:t>
            </a:r>
            <a:endParaRPr lang="ko-KR" altLang="en-US" sz="1700"/>
          </a:p>
          <a:p>
            <a:pPr lvl="0">
              <a:defRPr/>
            </a:pPr>
            <a:r>
              <a:rPr lang="ko-KR" altLang="en-US" sz="1700"/>
              <a:t>블록 모듈</a:t>
            </a:r>
            <a:endParaRPr lang="ko-KR" altLang="en-US" sz="1700"/>
          </a:p>
          <a:p>
            <a:pPr lvl="0">
              <a:defRPr/>
            </a:pPr>
            <a:r>
              <a:rPr lang="ko-KR" altLang="en-US" sz="1700"/>
              <a:t>블록 낙하 모듈</a:t>
            </a:r>
            <a:endParaRPr lang="ko-KR" altLang="en-US" sz="1700"/>
          </a:p>
          <a:p>
            <a:pPr lvl="0">
              <a:defRPr/>
            </a:pPr>
            <a:r>
              <a:rPr lang="ko-KR" altLang="en-US" sz="1700"/>
              <a:t>블록 조작 모듈</a:t>
            </a:r>
            <a:endParaRPr lang="ko-KR" altLang="en-US" sz="1700"/>
          </a:p>
          <a:p>
            <a:pPr lvl="0">
              <a:defRPr/>
            </a:pPr>
            <a:r>
              <a:rPr lang="en-US" altLang="ko-KR" sz="1700"/>
              <a:t>Pause </a:t>
            </a:r>
            <a:r>
              <a:rPr lang="ko-KR" altLang="en-US" sz="1700"/>
              <a:t>모듈</a:t>
            </a:r>
            <a:endParaRPr lang="ko-KR" altLang="en-US" sz="1700"/>
          </a:p>
          <a:p>
            <a:pPr lvl="0">
              <a:defRPr/>
            </a:pPr>
            <a:r>
              <a:rPr lang="ko-KR" altLang="en-US" sz="1700"/>
              <a:t>줄 완성 시 줄이 소거되는 모듈</a:t>
            </a:r>
            <a:endParaRPr lang="ko-KR" altLang="en-US" sz="1700"/>
          </a:p>
          <a:p>
            <a:pPr lvl="0">
              <a:defRPr/>
            </a:pPr>
            <a:r>
              <a:rPr lang="en-US" altLang="ko-KR" sz="1700"/>
              <a:t>End </a:t>
            </a:r>
            <a:r>
              <a:rPr lang="ko-KR" altLang="en-US" sz="1700"/>
              <a:t>모듈</a:t>
            </a:r>
            <a:endParaRPr lang="ko-KR" altLang="en-US" sz="1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89196" y="519899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모듈 상호 관계도</a:t>
            </a:r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631120" y="2114026"/>
            <a:ext cx="2735710" cy="590846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2500"/>
              <a:t>Main Module</a:t>
            </a:r>
            <a:endParaRPr lang="ko-KR" altLang="en-US" sz="2500"/>
          </a:p>
        </p:txBody>
      </p:sp>
      <p:sp>
        <p:nvSpPr>
          <p:cNvPr id="27" name="직사각형 26"/>
          <p:cNvSpPr/>
          <p:nvPr/>
        </p:nvSpPr>
        <p:spPr>
          <a:xfrm>
            <a:off x="4631120" y="3015844"/>
            <a:ext cx="2735710" cy="59084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2500"/>
              <a:t>Frame Module</a:t>
            </a:r>
            <a:endParaRPr lang="ko-KR" altLang="en-US" sz="2500"/>
          </a:p>
        </p:txBody>
      </p:sp>
      <p:cxnSp>
        <p:nvCxnSpPr>
          <p:cNvPr id="28" name="직선 연결선 27"/>
          <p:cNvCxnSpPr>
            <a:stCxn id="26" idx="2"/>
            <a:endCxn id="27" idx="0"/>
          </p:cNvCxnSpPr>
          <p:nvPr/>
        </p:nvCxnSpPr>
        <p:spPr>
          <a:xfrm>
            <a:off x="5998975" y="270487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5996237" y="3606690"/>
            <a:ext cx="0" cy="4664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5203671" y="406432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In game Module</a:t>
            </a:r>
            <a:endParaRPr lang="ko-KR" altLang="en-US" sz="1500"/>
          </a:p>
        </p:txBody>
      </p:sp>
      <p:cxnSp>
        <p:nvCxnSpPr>
          <p:cNvPr id="37" name="직선 연결선 36"/>
          <p:cNvCxnSpPr/>
          <p:nvPr/>
        </p:nvCxnSpPr>
        <p:spPr>
          <a:xfrm rot="10800000">
            <a:off x="1201202" y="4852550"/>
            <a:ext cx="9831923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28850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269664" y="5170013"/>
            <a:ext cx="1693729" cy="6841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Block Module</a:t>
            </a:r>
            <a:endParaRPr lang="ko-KR" altLang="en-US" sz="1500"/>
          </a:p>
        </p:txBody>
      </p:sp>
      <p:cxnSp>
        <p:nvCxnSpPr>
          <p:cNvPr id="40" name="직선 연결선 39"/>
          <p:cNvCxnSpPr/>
          <p:nvPr/>
        </p:nvCxnSpPr>
        <p:spPr>
          <a:xfrm rot="16200000" flipH="1">
            <a:off x="10869234" y="5039633"/>
            <a:ext cx="351424" cy="24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6933283" y="485904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89130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2085312" y="5172130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Fall down Block Module</a:t>
            </a:r>
            <a:endParaRPr lang="ko-KR" altLang="en-US" sz="1500"/>
          </a:p>
        </p:txBody>
      </p:sp>
      <p:sp>
        <p:nvSpPr>
          <p:cNvPr id="44" name="직사각형 43"/>
          <p:cNvSpPr/>
          <p:nvPr/>
        </p:nvSpPr>
        <p:spPr>
          <a:xfrm>
            <a:off x="4002561" y="5193297"/>
            <a:ext cx="1693729" cy="6841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Block Control Module</a:t>
            </a:r>
            <a:endParaRPr lang="ko-KR" altLang="en-US" sz="1500"/>
          </a:p>
        </p:txBody>
      </p:sp>
      <p:sp>
        <p:nvSpPr>
          <p:cNvPr id="45" name="직사각형 44"/>
          <p:cNvSpPr/>
          <p:nvPr/>
        </p:nvSpPr>
        <p:spPr>
          <a:xfrm>
            <a:off x="8084131" y="5167898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Clear Complete Lines Module</a:t>
            </a:r>
            <a:endParaRPr lang="ko-KR" altLang="en-US" sz="1500"/>
          </a:p>
        </p:txBody>
      </p:sp>
      <p:cxnSp>
        <p:nvCxnSpPr>
          <p:cNvPr id="46" name="직선 연결선 45"/>
          <p:cNvCxnSpPr/>
          <p:nvPr/>
        </p:nvCxnSpPr>
        <p:spPr>
          <a:xfrm>
            <a:off x="4835269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10178148" y="5158372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End Menu Module</a:t>
            </a:r>
            <a:endParaRPr lang="ko-KR" altLang="en-US" sz="1500"/>
          </a:p>
        </p:txBody>
      </p:sp>
      <p:cxnSp>
        <p:nvCxnSpPr>
          <p:cNvPr id="53" name="직선 연결선 40"/>
          <p:cNvCxnSpPr/>
          <p:nvPr/>
        </p:nvCxnSpPr>
        <p:spPr>
          <a:xfrm>
            <a:off x="6045342" y="4517200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44"/>
          <p:cNvSpPr/>
          <p:nvPr/>
        </p:nvSpPr>
        <p:spPr>
          <a:xfrm>
            <a:off x="6096000" y="518059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Pause Menu</a:t>
            </a:r>
            <a:endParaRPr lang="en-US" altLang="ko-KR" sz="1500"/>
          </a:p>
          <a:p>
            <a:pPr algn="ctr">
              <a:defRPr/>
            </a:pPr>
            <a:r>
              <a:rPr lang="en-US" altLang="ko-KR" sz="1500"/>
              <a:t>Module</a:t>
            </a:r>
            <a:endParaRPr lang="en-US" altLang="ko-KR" sz="1500"/>
          </a:p>
        </p:txBody>
      </p:sp>
      <p:cxnSp>
        <p:nvCxnSpPr>
          <p:cNvPr id="55" name="직선 연결선 37"/>
          <p:cNvCxnSpPr/>
          <p:nvPr/>
        </p:nvCxnSpPr>
        <p:spPr>
          <a:xfrm>
            <a:off x="1190611" y="484422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/>
          <p:nvPr/>
        </p:nvSpPr>
        <p:spPr>
          <a:xfrm>
            <a:off x="1089196" y="519899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7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/>
              <a:t>모듈 상호 관계도</a:t>
            </a:r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42343" y="1713469"/>
            <a:ext cx="3764379" cy="3647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Block </a:t>
            </a:r>
            <a:r>
              <a:rPr lang="ko-KR" altLang="en-US"/>
              <a:t>패키지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-block (</a:t>
            </a:r>
            <a:r>
              <a:rPr lang="ko-KR" altLang="en-US"/>
              <a:t>블록 모양</a:t>
            </a:r>
            <a:r>
              <a:rPr lang="en-US" altLang="ko-KR"/>
              <a:t>)</a:t>
            </a:r>
            <a:br>
              <a:rPr lang="en-US" altLang="ko-KR"/>
            </a:br>
            <a:r>
              <a:rPr lang="en-US" altLang="ko-KR"/>
              <a:t>-blockcontroller (</a:t>
            </a:r>
            <a:r>
              <a:rPr lang="ko-KR" altLang="en-US"/>
              <a:t>블록 조작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-blockfalldown(</a:t>
            </a:r>
            <a:r>
              <a:rPr lang="ko-KR" altLang="en-US"/>
              <a:t>블록 낙하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-lineclear(</a:t>
            </a:r>
            <a:r>
              <a:rPr lang="ko-KR" altLang="en-US"/>
              <a:t>줄 완성 시 줄 소거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Frame </a:t>
            </a:r>
            <a:r>
              <a:rPr lang="ko-KR" altLang="en-US"/>
              <a:t>패키지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-endmenu (</a:t>
            </a:r>
            <a:r>
              <a:rPr lang="ko-KR" altLang="en-US"/>
              <a:t>종료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-frame (</a:t>
            </a:r>
            <a:r>
              <a:rPr lang="ko-KR" altLang="en-US"/>
              <a:t>초기 화면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-ingame (</a:t>
            </a:r>
            <a:r>
              <a:rPr lang="ko-KR" altLang="en-US"/>
              <a:t>인게임 화면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-pausemenu  (</a:t>
            </a:r>
            <a:r>
              <a:rPr lang="ko-KR" altLang="en-US"/>
              <a:t>일시정지 화면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-startmenu (</a:t>
            </a:r>
            <a:r>
              <a:rPr lang="ko-KR" altLang="en-US"/>
              <a:t>시작 화면</a:t>
            </a:r>
            <a:r>
              <a:rPr lang="en-US" altLang="ko-KR"/>
              <a:t>)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RegattaVTI">
  <a:themeElements>
    <a:clrScheme name="AnalogousFromDarkSeed_2SEEDS">
      <a:dk1>
        <a:srgbClr val="000000"/>
      </a:dk1>
      <a:lt1>
        <a:srgbClr val="ffffff"/>
      </a:lt1>
      <a:dk2>
        <a:srgbClr val="22283c"/>
      </a:dk2>
      <a:lt2>
        <a:srgbClr val="e8e7e2"/>
      </a:lt2>
      <a:accent1>
        <a:srgbClr val="3b58b1"/>
      </a:accent1>
      <a:accent2>
        <a:srgbClr val="4d9bc3"/>
      </a:accent2>
      <a:accent3>
        <a:srgbClr val="614dc3"/>
      </a:accent3>
      <a:accent4>
        <a:srgbClr val="b13b46"/>
      </a:accent4>
      <a:accent5>
        <a:srgbClr val="c3724d"/>
      </a:accent5>
      <a:accent6>
        <a:srgbClr val="b1923b"/>
      </a:accent6>
      <a:hlink>
        <a:srgbClr val="bf3f9e"/>
      </a:hlink>
      <a:folHlink>
        <a:srgbClr val="7f7f7f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197</ep:Words>
  <ep:PresentationFormat>와이드스크린</ep:PresentationFormat>
  <ep:Paragraphs>61</ep:Paragraphs>
  <ep:Slides>16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RegattaVTI</vt:lpstr>
      <vt:lpstr>요구분석서 작성(수정본)</vt:lpstr>
      <vt:lpstr>목차</vt:lpstr>
      <vt:lpstr>게임 시나리오 (Flow Diagram)</vt:lpstr>
      <vt:lpstr>DFD(Data Flow Diagram)</vt:lpstr>
      <vt:lpstr>테트리스 DFD</vt:lpstr>
      <vt:lpstr>개발요소 분석 및 개발내역 listing</vt:lpstr>
      <vt:lpstr>테트리스 모듈</vt:lpstr>
      <vt:lpstr>모듈 상호 관계도</vt:lpstr>
      <vt:lpstr>슬라이드 9</vt:lpstr>
      <vt:lpstr>프레임(초기화면) 모듈 구현 예정</vt:lpstr>
      <vt:lpstr>In game 모듈 구현 예정</vt:lpstr>
      <vt:lpstr>Pause 모듈 구현 예정</vt:lpstr>
      <vt:lpstr>End 모듈 구현 예정</vt:lpstr>
      <vt:lpstr>블록(디자인) 모듈 구현 예정</vt:lpstr>
      <vt:lpstr>디자인 요소-음악</vt:lpstr>
      <vt:lpstr>Q&amp;A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2022-03-18T05:19:34.000</dcterms:created>
  <dc:creator>성현 이</dc:creator>
  <cp:lastModifiedBy>박명현</cp:lastModifiedBy>
  <dcterms:modified xsi:type="dcterms:W3CDTF">2022-06-07T11:31:17.447</dcterms:modified>
  <cp:revision>71</cp:revision>
  <dc:title>C++를 이용한 테트리스 구현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